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4"/>
    <p:sldMasterId id="2147483680" r:id="rId5"/>
  </p:sldMasterIdLst>
  <p:notesMasterIdLst>
    <p:notesMasterId r:id="rId13"/>
  </p:notesMasterIdLst>
  <p:handoutMasterIdLst>
    <p:handoutMasterId r:id="rId14"/>
  </p:handoutMasterIdLst>
  <p:sldIdLst>
    <p:sldId id="554" r:id="rId6"/>
    <p:sldId id="575" r:id="rId7"/>
    <p:sldId id="576" r:id="rId8"/>
    <p:sldId id="572" r:id="rId9"/>
    <p:sldId id="573" r:id="rId10"/>
    <p:sldId id="574" r:id="rId11"/>
    <p:sldId id="578" r:id="rId12"/>
  </p:sldIdLst>
  <p:sldSz cx="12192000" cy="6858000"/>
  <p:notesSz cx="9144000" cy="6858000"/>
  <p:defaultTextStyle>
    <a:defPPr>
      <a:defRPr lang="en-US"/>
    </a:defPPr>
    <a:lvl1pPr marL="0" algn="l" defTabSz="121908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39" algn="l" defTabSz="121908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080" algn="l" defTabSz="121908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618" algn="l" defTabSz="121908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158" algn="l" defTabSz="121908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696" algn="l" defTabSz="121908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235" algn="l" defTabSz="121908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773" algn="l" defTabSz="121908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313" algn="l" defTabSz="121908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Slide" id="{66E19267-1E7C-FB45-93AB-7D110BB34755}">
          <p14:sldIdLst>
            <p14:sldId id="554"/>
          </p14:sldIdLst>
        </p14:section>
        <p14:section name="Speakers" id="{2F6552C5-90ED-6947-9FE2-B321F81F441E}">
          <p14:sldIdLst>
            <p14:sldId id="575"/>
            <p14:sldId id="576"/>
            <p14:sldId id="572"/>
            <p14:sldId id="573"/>
            <p14:sldId id="574"/>
            <p14:sldId id="57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2B8F"/>
    <a:srgbClr val="F15A22"/>
    <a:srgbClr val="0F2F41"/>
    <a:srgbClr val="5E6675"/>
    <a:srgbClr val="009C8E"/>
    <a:srgbClr val="E8E9E9"/>
    <a:srgbClr val="8C8F90"/>
    <a:srgbClr val="102F40"/>
    <a:srgbClr val="2E2F40"/>
    <a:srgbClr val="E725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1"/>
    <p:restoredTop sz="94694"/>
  </p:normalViewPr>
  <p:slideViewPr>
    <p:cSldViewPr snapToGrid="0">
      <p:cViewPr varScale="1">
        <p:scale>
          <a:sx n="83" d="100"/>
          <a:sy n="83" d="100"/>
        </p:scale>
        <p:origin x="62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C2742096-407C-754A-B726-5C8E537CB2E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8D175FE-F597-0F47-9662-F94B280CB52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9C2480-BA32-1B40-A3A9-AD96982C051D}" type="datetimeFigureOut">
              <a:rPr lang="en-US" smtClean="0">
                <a:latin typeface="Arial" panose="020B0604020202020204" pitchFamily="34" charset="0"/>
              </a:rPr>
              <a:t>6/24/2024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F9E8CE5-604C-C84D-8218-DF00544C1C8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DBB6906-DD62-EC45-A01A-658257E70C8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C4BDBD-5F90-084D-B6E1-0797ECB10C1C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109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1" i="0">
                <a:latin typeface="Arial Bold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1" i="0">
                <a:latin typeface="Arial Bold"/>
              </a:defRPr>
            </a:lvl1pPr>
          </a:lstStyle>
          <a:p>
            <a:fld id="{CDCDFCC3-B8C1-9245-B1EA-09CA0618B32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1" i="0">
                <a:latin typeface="Arial Bold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1" i="0">
                <a:latin typeface="Arial Bold"/>
              </a:defRPr>
            </a:lvl1pPr>
          </a:lstStyle>
          <a:p>
            <a:fld id="{5DC091A8-ED48-2145-AC0D-A61DE8407F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52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080" rtl="0" eaLnBrk="1" latinLnBrk="0" hangingPunct="1">
      <a:defRPr sz="1600" b="1" i="0" kern="1200">
        <a:solidFill>
          <a:schemeClr val="tx1"/>
        </a:solidFill>
        <a:latin typeface="Arial Bold"/>
        <a:ea typeface="+mn-ea"/>
        <a:cs typeface="+mn-cs"/>
      </a:defRPr>
    </a:lvl1pPr>
    <a:lvl2pPr marL="609539" algn="l" defTabSz="1219080" rtl="0" eaLnBrk="1" latinLnBrk="0" hangingPunct="1">
      <a:defRPr sz="1600" b="1" i="0" kern="1200">
        <a:solidFill>
          <a:schemeClr val="tx1"/>
        </a:solidFill>
        <a:latin typeface="Arial Bold"/>
        <a:ea typeface="+mn-ea"/>
        <a:cs typeface="+mn-cs"/>
      </a:defRPr>
    </a:lvl2pPr>
    <a:lvl3pPr marL="1219080" algn="l" defTabSz="1219080" rtl="0" eaLnBrk="1" latinLnBrk="0" hangingPunct="1">
      <a:defRPr sz="1600" b="1" i="0" kern="1200">
        <a:solidFill>
          <a:schemeClr val="tx1"/>
        </a:solidFill>
        <a:latin typeface="Arial Bold"/>
        <a:ea typeface="+mn-ea"/>
        <a:cs typeface="+mn-cs"/>
      </a:defRPr>
    </a:lvl3pPr>
    <a:lvl4pPr marL="1828618" algn="l" defTabSz="1219080" rtl="0" eaLnBrk="1" latinLnBrk="0" hangingPunct="1">
      <a:defRPr sz="1600" b="1" i="0" kern="1200">
        <a:solidFill>
          <a:schemeClr val="tx1"/>
        </a:solidFill>
        <a:latin typeface="Arial Bold"/>
        <a:ea typeface="+mn-ea"/>
        <a:cs typeface="+mn-cs"/>
      </a:defRPr>
    </a:lvl4pPr>
    <a:lvl5pPr marL="2438158" algn="l" defTabSz="1219080" rtl="0" eaLnBrk="1" latinLnBrk="0" hangingPunct="1">
      <a:defRPr sz="1600" b="1" i="0" kern="1200">
        <a:solidFill>
          <a:schemeClr val="tx1"/>
        </a:solidFill>
        <a:latin typeface="Arial Bold"/>
        <a:ea typeface="+mn-ea"/>
        <a:cs typeface="+mn-cs"/>
      </a:defRPr>
    </a:lvl5pPr>
    <a:lvl6pPr marL="3047696" algn="l" defTabSz="121908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235" algn="l" defTabSz="121908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773" algn="l" defTabSz="121908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313" algn="l" defTabSz="121908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C091A8-ED48-2145-AC0D-A61DE8407F5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604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337CBF9-98FC-BED5-A3FC-9A9159792A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3000"/>
          </a:blip>
          <a:srcRect r="40858"/>
          <a:stretch/>
        </p:blipFill>
        <p:spPr>
          <a:xfrm>
            <a:off x="6781801" y="1905000"/>
            <a:ext cx="5410200" cy="472681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2C470F7-89F3-B270-EF40-9066A1310C9C}"/>
              </a:ext>
            </a:extLst>
          </p:cNvPr>
          <p:cNvSpPr/>
          <p:nvPr userDrawn="1"/>
        </p:nvSpPr>
        <p:spPr>
          <a:xfrm>
            <a:off x="0" y="6304369"/>
            <a:ext cx="12188952" cy="56692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CF51124-FC7D-1D65-FCD1-1C1FCA7FF0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27213"/>
          <a:stretch/>
        </p:blipFill>
        <p:spPr>
          <a:xfrm>
            <a:off x="228600" y="6401370"/>
            <a:ext cx="1268456" cy="369548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45311C1D-D783-1015-D441-B3315FB82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19200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xmlns="" id="{5B07C705-5A60-987E-9F43-7A1EC6B4E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6200"/>
            <a:ext cx="10515600" cy="7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b="0" i="0" baseline="0">
                <a:solidFill>
                  <a:schemeClr val="bg1"/>
                </a:solidFill>
                <a:latin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80A57C7-9E0D-6E95-DEAF-79B11BBBF23D}"/>
              </a:ext>
            </a:extLst>
          </p:cNvPr>
          <p:cNvSpPr/>
          <p:nvPr userDrawn="1"/>
        </p:nvSpPr>
        <p:spPr>
          <a:xfrm>
            <a:off x="-3048" y="6231217"/>
            <a:ext cx="12188952" cy="73152"/>
          </a:xfrm>
          <a:prstGeom prst="rect">
            <a:avLst/>
          </a:prstGeom>
          <a:gradFill>
            <a:gsLst>
              <a:gs pos="0">
                <a:srgbClr val="F15A22"/>
              </a:gs>
              <a:gs pos="50000">
                <a:schemeClr val="accent4"/>
              </a:gs>
              <a:gs pos="100000">
                <a:schemeClr val="accent3"/>
              </a:gs>
            </a:gsLst>
            <a:lin ang="108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C86DE306-9CDA-9163-F6E1-F882FAF4F2B4}"/>
              </a:ext>
            </a:extLst>
          </p:cNvPr>
          <p:cNvSpPr txBox="1">
            <a:spLocks/>
          </p:cNvSpPr>
          <p:nvPr userDrawn="1"/>
        </p:nvSpPr>
        <p:spPr>
          <a:xfrm>
            <a:off x="1987826" y="6433260"/>
            <a:ext cx="9972878" cy="33371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Arial Regular"/>
                <a:ea typeface="+mj-ea"/>
                <a:cs typeface="+mj-cs"/>
              </a:defRPr>
            </a:lvl1pPr>
          </a:lstStyle>
          <a:p>
            <a:pPr marL="0" marR="0" lvl="0" indent="0" algn="r" defTabSz="68574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baseline="0" dirty="0">
                <a:latin typeface="Arial" panose="020B0604020202020204" pitchFamily="34" charset="0"/>
              </a:rPr>
              <a:t> </a:t>
            </a:r>
            <a:r>
              <a:rPr lang="en-US" sz="1100" b="0" i="0" baseline="0" dirty="0" err="1">
                <a:solidFill>
                  <a:schemeClr val="bg1"/>
                </a:solidFill>
                <a:latin typeface="Arial Black" panose="020B0604020202020204" pitchFamily="34" charset="0"/>
              </a:rPr>
              <a:t>SMWorld.com</a:t>
            </a:r>
            <a:r>
              <a:rPr lang="en-US" sz="1100" b="0" baseline="0" dirty="0">
                <a:latin typeface="Arial" panose="020B0604020202020204" pitchFamily="34" charset="0"/>
              </a:rPr>
              <a:t>   </a:t>
            </a:r>
            <a:r>
              <a:rPr lang="en-US" sz="1100" b="0" baseline="0" dirty="0">
                <a:solidFill>
                  <a:schemeClr val="bg1"/>
                </a:solidFill>
                <a:latin typeface="Arial" panose="020B0604020202020204" pitchFamily="34" charset="0"/>
              </a:rPr>
              <a:t>|</a:t>
            </a:r>
            <a:r>
              <a:rPr lang="en-US" sz="1100" b="0" baseline="0" dirty="0">
                <a:latin typeface="Arial" panose="020B0604020202020204" pitchFamily="34" charset="0"/>
              </a:rPr>
              <a:t>   </a:t>
            </a:r>
            <a:r>
              <a:rPr lang="en-US" sz="1100" b="0" i="0" baseline="0" dirty="0">
                <a:solidFill>
                  <a:schemeClr val="bg1"/>
                </a:solidFill>
                <a:latin typeface="Arial Black" panose="020B0604020202020204" pitchFamily="34" charset="0"/>
              </a:rPr>
              <a:t>#</a:t>
            </a:r>
            <a:r>
              <a:rPr lang="en-US" sz="1100" b="0" i="0" baseline="0" dirty="0" err="1">
                <a:solidFill>
                  <a:schemeClr val="bg1"/>
                </a:solidFill>
                <a:latin typeface="Arial Black" panose="020B0604020202020204" pitchFamily="34" charset="0"/>
              </a:rPr>
              <a:t>SMWorld</a:t>
            </a:r>
            <a:endParaRPr lang="en-US" sz="1100" b="1" baseline="0" dirty="0">
              <a:solidFill>
                <a:schemeClr val="bg1"/>
              </a:solidFill>
              <a:latin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374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10515600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DDBD2BE2-9007-B04D-84EB-E44E5C54B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6200"/>
            <a:ext cx="10515600" cy="7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b="0" i="0" baseline="0">
                <a:solidFill>
                  <a:schemeClr val="tx1"/>
                </a:solidFill>
                <a:latin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5392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F6580B6-7D71-B507-88BB-FFB9E7BC1FA6}"/>
              </a:ext>
            </a:extLst>
          </p:cNvPr>
          <p:cNvSpPr/>
          <p:nvPr userDrawn="1"/>
        </p:nvSpPr>
        <p:spPr>
          <a:xfrm>
            <a:off x="3048" y="0"/>
            <a:ext cx="12188952" cy="636104"/>
          </a:xfrm>
          <a:prstGeom prst="rect">
            <a:avLst/>
          </a:prstGeom>
          <a:gradFill>
            <a:gsLst>
              <a:gs pos="0">
                <a:srgbClr val="F15A22"/>
              </a:gs>
              <a:gs pos="50000">
                <a:schemeClr val="accent4"/>
              </a:gs>
              <a:gs pos="100000">
                <a:schemeClr val="accent3"/>
              </a:gs>
            </a:gsLst>
            <a:lin ang="108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black background with blue text&#10;&#10;Description automatically generated">
            <a:extLst>
              <a:ext uri="{FF2B5EF4-FFF2-40B4-BE49-F238E27FC236}">
                <a16:creationId xmlns:a16="http://schemas.microsoft.com/office/drawing/2014/main" xmlns="" id="{EC4BD96C-5382-0EB6-1058-5A5622865B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7705" y="1088020"/>
            <a:ext cx="6283674" cy="19834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03D60AA-4948-B0E1-44E5-9CA8CAD0E507}"/>
              </a:ext>
            </a:extLst>
          </p:cNvPr>
          <p:cNvSpPr txBox="1"/>
          <p:nvPr userDrawn="1"/>
        </p:nvSpPr>
        <p:spPr>
          <a:xfrm>
            <a:off x="337705" y="4570185"/>
            <a:ext cx="62914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complete the session evaluation form </a:t>
            </a:r>
            <a:r>
              <a:rPr lang="en-US" sz="2000" b="1" dirty="0" err="1">
                <a:solidFill>
                  <a:srgbClr val="F15A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SMWorld.com</a:t>
            </a:r>
            <a:r>
              <a:rPr lang="en-US" sz="2000" b="1" dirty="0">
                <a:solidFill>
                  <a:srgbClr val="F15A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/Eval 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on the </a:t>
            </a:r>
            <a:r>
              <a:rPr lang="en-US" sz="2000" b="1" dirty="0">
                <a:solidFill>
                  <a:srgbClr val="F15A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43FB7FD-A566-EF8C-4718-58975BB72539}"/>
              </a:ext>
            </a:extLst>
          </p:cNvPr>
          <p:cNvSpPr txBox="1"/>
          <p:nvPr userDrawn="1"/>
        </p:nvSpPr>
        <p:spPr>
          <a:xfrm>
            <a:off x="363681" y="3282235"/>
            <a:ext cx="62358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842B8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Thank you for </a:t>
            </a:r>
            <a:br>
              <a:rPr lang="en-US" sz="3200" b="1" dirty="0">
                <a:solidFill>
                  <a:srgbClr val="842B8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sz="3200" b="1" dirty="0">
                <a:solidFill>
                  <a:srgbClr val="842B8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attending this session.</a:t>
            </a:r>
          </a:p>
        </p:txBody>
      </p:sp>
      <p:pic>
        <p:nvPicPr>
          <p:cNvPr id="3" name="Picture 2" descr="A hand holding a phone&#10;&#10;Description automatically generated">
            <a:extLst>
              <a:ext uri="{FF2B5EF4-FFF2-40B4-BE49-F238E27FC236}">
                <a16:creationId xmlns:a16="http://schemas.microsoft.com/office/drawing/2014/main" xmlns="" id="{7E2ED7EF-7028-7BA4-66F9-244C111F74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84764" y="-34618"/>
            <a:ext cx="5307494" cy="689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309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102F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47BEB7F-5F5B-9D8C-EBBE-5BEAAC43BD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9741" b="9741"/>
          <a:stretch/>
        </p:blipFill>
        <p:spPr>
          <a:xfrm>
            <a:off x="228600" y="6401370"/>
            <a:ext cx="1268456" cy="36954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D22AA93-2B4C-419D-6B90-52D6A9083695}"/>
              </a:ext>
            </a:extLst>
          </p:cNvPr>
          <p:cNvSpPr/>
          <p:nvPr userDrawn="1"/>
        </p:nvSpPr>
        <p:spPr>
          <a:xfrm>
            <a:off x="-3048" y="6231217"/>
            <a:ext cx="12188952" cy="73152"/>
          </a:xfrm>
          <a:prstGeom prst="rect">
            <a:avLst/>
          </a:prstGeom>
          <a:gradFill>
            <a:gsLst>
              <a:gs pos="0">
                <a:srgbClr val="F15A22"/>
              </a:gs>
              <a:gs pos="50000">
                <a:schemeClr val="accent4"/>
              </a:gs>
              <a:gs pos="100000">
                <a:schemeClr val="accent3"/>
              </a:gs>
            </a:gsLst>
            <a:lin ang="108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165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EFA86D4-6E2F-5447-BCE9-C6E8EDCFDC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9741" b="9741"/>
          <a:stretch/>
        </p:blipFill>
        <p:spPr>
          <a:xfrm>
            <a:off x="228600" y="6401370"/>
            <a:ext cx="1268456" cy="36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283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8913A29-69F9-4F4F-80C5-A6019911A6B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C1A3A4B-13B6-084D-A8BD-88A21443483C}"/>
              </a:ext>
            </a:extLst>
          </p:cNvPr>
          <p:cNvSpPr/>
          <p:nvPr userDrawn="1"/>
        </p:nvSpPr>
        <p:spPr>
          <a:xfrm>
            <a:off x="0" y="6304369"/>
            <a:ext cx="12188952" cy="56692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76200"/>
            <a:ext cx="10515600" cy="685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219200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BD29BF1-F382-D54C-9D72-B98A4D90A8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b="27213"/>
          <a:stretch/>
        </p:blipFill>
        <p:spPr>
          <a:xfrm>
            <a:off x="228600" y="6401370"/>
            <a:ext cx="1268456" cy="36954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BDEC711-D0E0-BCA3-F110-EF1B285CE2AE}"/>
              </a:ext>
            </a:extLst>
          </p:cNvPr>
          <p:cNvSpPr/>
          <p:nvPr userDrawn="1"/>
        </p:nvSpPr>
        <p:spPr>
          <a:xfrm>
            <a:off x="-3048" y="6231217"/>
            <a:ext cx="12188952" cy="73152"/>
          </a:xfrm>
          <a:prstGeom prst="rect">
            <a:avLst/>
          </a:prstGeom>
          <a:gradFill>
            <a:gsLst>
              <a:gs pos="0">
                <a:srgbClr val="F15A22"/>
              </a:gs>
              <a:gs pos="50000">
                <a:schemeClr val="accent4"/>
              </a:gs>
              <a:gs pos="100000">
                <a:schemeClr val="accent3"/>
              </a:gs>
            </a:gsLst>
            <a:lin ang="108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9B1E4E8C-225E-4FE7-21F4-D7E5C2CDFCCD}"/>
              </a:ext>
            </a:extLst>
          </p:cNvPr>
          <p:cNvSpPr txBox="1">
            <a:spLocks/>
          </p:cNvSpPr>
          <p:nvPr userDrawn="1"/>
        </p:nvSpPr>
        <p:spPr>
          <a:xfrm>
            <a:off x="1987826" y="6433260"/>
            <a:ext cx="9972878" cy="33371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Arial Regular"/>
                <a:ea typeface="+mj-ea"/>
                <a:cs typeface="+mj-cs"/>
              </a:defRPr>
            </a:lvl1pPr>
          </a:lstStyle>
          <a:p>
            <a:pPr marL="0" marR="0" lvl="0" indent="0" algn="r" defTabSz="68574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baseline="0" dirty="0">
                <a:latin typeface="Arial" panose="020B0604020202020204" pitchFamily="34" charset="0"/>
              </a:rPr>
              <a:t> </a:t>
            </a:r>
            <a:r>
              <a:rPr lang="en-US" sz="1100" b="0" i="0" baseline="0" dirty="0" err="1">
                <a:solidFill>
                  <a:schemeClr val="bg1"/>
                </a:solidFill>
                <a:latin typeface="Arial Black" panose="020B0604020202020204" pitchFamily="34" charset="0"/>
              </a:rPr>
              <a:t>SMWorld.com</a:t>
            </a:r>
            <a:r>
              <a:rPr lang="en-US" sz="1100" b="0" baseline="0" dirty="0">
                <a:latin typeface="Arial" panose="020B0604020202020204" pitchFamily="34" charset="0"/>
              </a:rPr>
              <a:t>   </a:t>
            </a:r>
            <a:r>
              <a:rPr lang="en-US" sz="1100" b="0" baseline="0" dirty="0">
                <a:solidFill>
                  <a:schemeClr val="bg1"/>
                </a:solidFill>
                <a:latin typeface="Arial" panose="020B0604020202020204" pitchFamily="34" charset="0"/>
              </a:rPr>
              <a:t>|</a:t>
            </a:r>
            <a:r>
              <a:rPr lang="en-US" sz="1100" b="0" baseline="0" dirty="0">
                <a:latin typeface="Arial" panose="020B0604020202020204" pitchFamily="34" charset="0"/>
              </a:rPr>
              <a:t>   </a:t>
            </a:r>
            <a:r>
              <a:rPr lang="en-US" sz="1100" b="0" i="0" baseline="0" dirty="0">
                <a:solidFill>
                  <a:schemeClr val="bg1"/>
                </a:solidFill>
                <a:latin typeface="Arial Black" panose="020B0604020202020204" pitchFamily="34" charset="0"/>
              </a:rPr>
              <a:t>#</a:t>
            </a:r>
            <a:r>
              <a:rPr lang="en-US" sz="1100" b="0" i="0" baseline="0" dirty="0" err="1">
                <a:solidFill>
                  <a:schemeClr val="bg1"/>
                </a:solidFill>
                <a:latin typeface="Arial Black" panose="020B0604020202020204" pitchFamily="34" charset="0"/>
              </a:rPr>
              <a:t>SMWorld</a:t>
            </a:r>
            <a:endParaRPr lang="en-US" sz="1100" b="1" baseline="0" dirty="0">
              <a:solidFill>
                <a:schemeClr val="bg1"/>
              </a:solidFill>
              <a:latin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930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88" r:id="rId2"/>
    <p:sldLayoutId id="214748368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 cap="none" baseline="0">
          <a:solidFill>
            <a:schemeClr val="tx1"/>
          </a:solidFill>
          <a:latin typeface="Arial Black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100" kern="1200" baseline="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15A22"/>
            </a:gs>
            <a:gs pos="53000">
              <a:schemeClr val="accent4"/>
            </a:gs>
            <a:gs pos="100000">
              <a:schemeClr val="accent3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2F23A1A-187D-B749-8798-5617256EDD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13000"/>
          </a:blip>
          <a:srcRect r="40858"/>
          <a:stretch/>
        </p:blipFill>
        <p:spPr>
          <a:xfrm>
            <a:off x="6781801" y="1905000"/>
            <a:ext cx="5410200" cy="472681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A50336E-1899-6949-8E51-40B7F81848D5}"/>
              </a:ext>
            </a:extLst>
          </p:cNvPr>
          <p:cNvSpPr/>
          <p:nvPr userDrawn="1"/>
        </p:nvSpPr>
        <p:spPr>
          <a:xfrm>
            <a:off x="0" y="6304369"/>
            <a:ext cx="12188952" cy="56692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CAA906-82E4-F0C9-5029-C1500963E022}"/>
              </a:ext>
            </a:extLst>
          </p:cNvPr>
          <p:cNvSpPr txBox="1">
            <a:spLocks/>
          </p:cNvSpPr>
          <p:nvPr userDrawn="1"/>
        </p:nvSpPr>
        <p:spPr>
          <a:xfrm>
            <a:off x="1987826" y="6433260"/>
            <a:ext cx="9972878" cy="33371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Arial Regular"/>
                <a:ea typeface="+mj-ea"/>
                <a:cs typeface="+mj-cs"/>
              </a:defRPr>
            </a:lvl1pPr>
          </a:lstStyle>
          <a:p>
            <a:pPr marL="0" marR="0" lvl="0" indent="0" algn="r" defTabSz="68574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baseline="0" dirty="0">
                <a:latin typeface="Arial" panose="020B0604020202020204" pitchFamily="34" charset="0"/>
              </a:rPr>
              <a:t> </a:t>
            </a:r>
            <a:r>
              <a:rPr lang="en-US" sz="1100" b="0" i="0" baseline="0" dirty="0" err="1">
                <a:solidFill>
                  <a:schemeClr val="bg1"/>
                </a:solidFill>
                <a:latin typeface="Arial Black" panose="020B0604020202020204" pitchFamily="34" charset="0"/>
              </a:rPr>
              <a:t>SMWorld.com</a:t>
            </a:r>
            <a:r>
              <a:rPr lang="en-US" sz="1100" b="0" baseline="0" dirty="0">
                <a:latin typeface="Arial" panose="020B0604020202020204" pitchFamily="34" charset="0"/>
              </a:rPr>
              <a:t>   </a:t>
            </a:r>
            <a:r>
              <a:rPr lang="en-US" sz="1100" b="0" baseline="0" dirty="0">
                <a:solidFill>
                  <a:schemeClr val="bg1"/>
                </a:solidFill>
                <a:latin typeface="Arial" panose="020B0604020202020204" pitchFamily="34" charset="0"/>
              </a:rPr>
              <a:t>|</a:t>
            </a:r>
            <a:r>
              <a:rPr lang="en-US" sz="1100" b="0" baseline="0" dirty="0">
                <a:latin typeface="Arial" panose="020B0604020202020204" pitchFamily="34" charset="0"/>
              </a:rPr>
              <a:t>   </a:t>
            </a:r>
            <a:r>
              <a:rPr lang="en-US" sz="1100" b="0" i="0" baseline="0" dirty="0">
                <a:solidFill>
                  <a:schemeClr val="bg1"/>
                </a:solidFill>
                <a:latin typeface="Arial Black" panose="020B0604020202020204" pitchFamily="34" charset="0"/>
              </a:rPr>
              <a:t>#</a:t>
            </a:r>
            <a:r>
              <a:rPr lang="en-US" sz="1100" b="0" i="0" baseline="0" dirty="0" err="1">
                <a:solidFill>
                  <a:schemeClr val="bg1"/>
                </a:solidFill>
                <a:latin typeface="Arial Black" panose="020B0604020202020204" pitchFamily="34" charset="0"/>
              </a:rPr>
              <a:t>SMWorld</a:t>
            </a:r>
            <a:endParaRPr lang="en-US" sz="1100" b="1" baseline="0" dirty="0">
              <a:solidFill>
                <a:schemeClr val="bg1"/>
              </a:solidFill>
              <a:latin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979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p:txStyles>
    <p:titleStyle>
      <a:lvl1pPr algn="l" defTabSz="121914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84" indent="-304784" algn="l" defTabSz="121914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2C872224-D4C3-9347-BB7A-2E3B74A4A29D}"/>
              </a:ext>
            </a:extLst>
          </p:cNvPr>
          <p:cNvSpPr txBox="1">
            <a:spLocks/>
          </p:cNvSpPr>
          <p:nvPr/>
        </p:nvSpPr>
        <p:spPr>
          <a:xfrm>
            <a:off x="1319699" y="2914246"/>
            <a:ext cx="7393577" cy="762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Sample Title Page Here </a:t>
            </a:r>
            <a:endParaRPr lang="en-US" sz="5000" b="1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DC2E8B-35A8-0C45-AF06-0D6ED420F56A}"/>
              </a:ext>
            </a:extLst>
          </p:cNvPr>
          <p:cNvSpPr txBox="1">
            <a:spLocks/>
          </p:cNvSpPr>
          <p:nvPr/>
        </p:nvSpPr>
        <p:spPr>
          <a:xfrm>
            <a:off x="1319699" y="1921512"/>
            <a:ext cx="8202673" cy="419357"/>
          </a:xfrm>
          <a:prstGeom prst="rect">
            <a:avLst/>
          </a:prstGeom>
        </p:spPr>
        <p:txBody>
          <a:bodyPr vert="horz" lIns="0" tIns="0" rIns="0" bIns="0" rtlCol="0" anchor="ctr" anchorCtr="0">
            <a:normAutofit fontScale="92500"/>
          </a:bodyPr>
          <a:lstStyle>
            <a:lvl1pPr algn="ctr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Arial Regular"/>
                <a:ea typeface="+mj-ea"/>
                <a:cs typeface="+mj-cs"/>
              </a:defRPr>
            </a:lvl1pPr>
          </a:lstStyle>
          <a:p>
            <a:pPr algn="l"/>
            <a:r>
              <a:rPr lang="en-US" sz="2100" baseline="0" dirty="0" smtClean="0">
                <a:latin typeface="Arial" panose="020B0604020202020204" pitchFamily="34" charset="0"/>
              </a:rPr>
              <a:t>November</a:t>
            </a:r>
            <a:r>
              <a:rPr lang="en-US" sz="2100" dirty="0" smtClean="0">
                <a:latin typeface="Arial" panose="020B0604020202020204" pitchFamily="34" charset="0"/>
              </a:rPr>
              <a:t> 17-21</a:t>
            </a:r>
            <a:r>
              <a:rPr lang="en-US" sz="2100" baseline="0" dirty="0" smtClean="0">
                <a:latin typeface="Arial" panose="020B0604020202020204" pitchFamily="34" charset="0"/>
              </a:rPr>
              <a:t>, 2024   </a:t>
            </a:r>
            <a:r>
              <a:rPr lang="en-US" sz="2100" baseline="0" dirty="0">
                <a:solidFill>
                  <a:schemeClr val="accent2"/>
                </a:solidFill>
                <a:latin typeface="Arial" panose="020B0604020202020204" pitchFamily="34" charset="0"/>
              </a:rPr>
              <a:t>|</a:t>
            </a:r>
            <a:r>
              <a:rPr lang="en-US" sz="2100" baseline="0" dirty="0">
                <a:latin typeface="Arial" panose="020B0604020202020204" pitchFamily="34" charset="0"/>
              </a:rPr>
              <a:t>   </a:t>
            </a:r>
            <a:r>
              <a:rPr lang="en-US" sz="2100" dirty="0" smtClean="0">
                <a:latin typeface="Arial" panose="020B0604020202020204" pitchFamily="34" charset="0"/>
              </a:rPr>
              <a:t>Lowes Sapphire Falls Resort</a:t>
            </a:r>
            <a:r>
              <a:rPr lang="en-US" sz="2100" baseline="0" dirty="0" smtClean="0">
                <a:latin typeface="Arial" panose="020B0604020202020204" pitchFamily="34" charset="0"/>
              </a:rPr>
              <a:t>  </a:t>
            </a:r>
            <a:r>
              <a:rPr lang="en-US" sz="2100" dirty="0">
                <a:solidFill>
                  <a:schemeClr val="accent2"/>
                </a:solidFill>
                <a:latin typeface="Arial" panose="020B0604020202020204" pitchFamily="34" charset="0"/>
              </a:rPr>
              <a:t>|</a:t>
            </a:r>
            <a:r>
              <a:rPr lang="en-US" sz="2100" baseline="0" dirty="0">
                <a:latin typeface="Arial" panose="020B0604020202020204" pitchFamily="34" charset="0"/>
              </a:rPr>
              <a:t>   </a:t>
            </a:r>
            <a:r>
              <a:rPr lang="en-US" sz="2100" baseline="0" dirty="0" smtClean="0">
                <a:latin typeface="Arial" panose="020B0604020202020204" pitchFamily="34" charset="0"/>
              </a:rPr>
              <a:t>Orlando, FL</a:t>
            </a:r>
            <a:endParaRPr lang="en-US" sz="2100" baseline="0" dirty="0"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792D824-73AA-4942-9D2F-2E56DAC324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7213"/>
          <a:stretch/>
        </p:blipFill>
        <p:spPr>
          <a:xfrm>
            <a:off x="430996" y="498405"/>
            <a:ext cx="4613970" cy="134422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0591BC89-4BFC-3ADF-AECF-92DCD162701E}"/>
              </a:ext>
            </a:extLst>
          </p:cNvPr>
          <p:cNvSpPr txBox="1">
            <a:spLocks/>
          </p:cNvSpPr>
          <p:nvPr/>
        </p:nvSpPr>
        <p:spPr>
          <a:xfrm>
            <a:off x="1319698" y="3676246"/>
            <a:ext cx="7393577" cy="762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Sample Subhead Title Here (if needed)</a:t>
            </a:r>
            <a:endParaRPr lang="en-US" sz="3000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208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C173D282-28FE-DC43-B982-332A5994C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Headline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A21939C7-C37D-745D-0CF9-2509B2A7176C}"/>
              </a:ext>
            </a:extLst>
          </p:cNvPr>
          <p:cNvSpPr txBox="1">
            <a:spLocks/>
          </p:cNvSpPr>
          <p:nvPr/>
        </p:nvSpPr>
        <p:spPr>
          <a:xfrm>
            <a:off x="748480" y="1073040"/>
            <a:ext cx="7418058" cy="473918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100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accent3"/>
                </a:solidFill>
                <a:cs typeface="Arial" panose="020B0604020202020204" pitchFamily="34" charset="0"/>
              </a:rPr>
              <a:t>Short and on-point headlines are the best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Lorem ipsum dolor sit </a:t>
            </a:r>
            <a:r>
              <a:rPr lang="en-US" sz="1800" b="0" i="0" dirty="0" err="1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amet</a:t>
            </a:r>
            <a:r>
              <a:rPr lang="en-US" sz="1800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, </a:t>
            </a:r>
            <a:r>
              <a:rPr lang="en-US" sz="1800" b="0" i="0" dirty="0" err="1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consectetur</a:t>
            </a:r>
            <a:r>
              <a:rPr lang="en-US" sz="1800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adipiscing</a:t>
            </a:r>
            <a:r>
              <a:rPr lang="en-US" sz="1800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elit</a:t>
            </a:r>
            <a:r>
              <a:rPr lang="en-US" sz="1800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, sed do </a:t>
            </a:r>
            <a:r>
              <a:rPr lang="en-US" sz="1800" b="0" i="0" dirty="0" err="1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eiusmod</a:t>
            </a:r>
            <a:r>
              <a:rPr lang="en-US" sz="1800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tempor</a:t>
            </a:r>
            <a:r>
              <a:rPr lang="en-US" sz="1800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incididunt</a:t>
            </a:r>
            <a:r>
              <a:rPr lang="en-US" sz="1800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ut</a:t>
            </a:r>
            <a:r>
              <a:rPr lang="en-US" sz="1800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labore et dolore magna </a:t>
            </a:r>
            <a:r>
              <a:rPr lang="en-US" sz="1800" b="0" i="0" dirty="0" err="1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aliqua</a:t>
            </a:r>
            <a:r>
              <a:rPr lang="en-US" sz="1800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. </a:t>
            </a:r>
            <a:endParaRPr lang="en-US" sz="1800" dirty="0">
              <a:cs typeface="Arial" panose="020B0604020202020204" pitchFamily="34" charset="0"/>
            </a:endParaRPr>
          </a:p>
          <a:p>
            <a:r>
              <a:rPr lang="en-US" sz="1800" dirty="0">
                <a:cs typeface="Arial" panose="020B0604020202020204" pitchFamily="34" charset="0"/>
              </a:rPr>
              <a:t>Bullet Point</a:t>
            </a:r>
          </a:p>
          <a:p>
            <a:r>
              <a:rPr lang="en-US" sz="1800" dirty="0">
                <a:cs typeface="Arial" panose="020B0604020202020204" pitchFamily="34" charset="0"/>
              </a:rPr>
              <a:t>Bullet Point</a:t>
            </a:r>
            <a:br>
              <a:rPr lang="en-US" sz="1800" dirty="0">
                <a:cs typeface="Arial" panose="020B0604020202020204" pitchFamily="34" charset="0"/>
              </a:rPr>
            </a:br>
            <a:endParaRPr lang="en-US" sz="1800" dirty="0"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F15A22"/>
                </a:solidFill>
                <a:cs typeface="Arial" panose="020B0604020202020204" pitchFamily="34" charset="0"/>
              </a:rPr>
              <a:t>Another subhead for this page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Lorem ipsum dolor sit </a:t>
            </a:r>
            <a:r>
              <a:rPr lang="en-US" sz="1800" b="0" i="0" dirty="0" err="1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amet</a:t>
            </a:r>
            <a:r>
              <a:rPr lang="en-US" sz="1800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, </a:t>
            </a:r>
            <a:r>
              <a:rPr lang="en-US" sz="1800" b="0" i="0" dirty="0" err="1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consectetur</a:t>
            </a:r>
            <a:r>
              <a:rPr lang="en-US" sz="1800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adipiscing</a:t>
            </a:r>
            <a:r>
              <a:rPr lang="en-US" sz="1800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elit</a:t>
            </a:r>
            <a:r>
              <a:rPr lang="en-US" sz="1800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, sed do </a:t>
            </a:r>
            <a:r>
              <a:rPr lang="en-US" sz="1800" b="0" i="0" dirty="0" err="1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eiusmod</a:t>
            </a:r>
            <a:r>
              <a:rPr lang="en-US" sz="1800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tempor</a:t>
            </a:r>
            <a:r>
              <a:rPr lang="en-US" sz="1800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incididunt</a:t>
            </a:r>
            <a:r>
              <a:rPr lang="en-US" sz="1800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ut</a:t>
            </a:r>
            <a:r>
              <a:rPr lang="en-US" sz="1800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labore et dolore magna </a:t>
            </a:r>
            <a:r>
              <a:rPr lang="en-US" sz="1800" b="0" i="0" dirty="0" err="1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aliqua</a:t>
            </a:r>
            <a:r>
              <a:rPr lang="en-US" sz="1800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. </a:t>
            </a:r>
            <a:endParaRPr 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36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FA5D1EF-F255-8441-9108-95A379C7C6F4}"/>
              </a:ext>
            </a:extLst>
          </p:cNvPr>
          <p:cNvSpPr txBox="1"/>
          <p:nvPr/>
        </p:nvSpPr>
        <p:spPr>
          <a:xfrm>
            <a:off x="4279807" y="3632200"/>
            <a:ext cx="3880624" cy="203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Title, Company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C173D282-28FE-DC43-B982-332A5994C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Session Title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A2C34716-CB08-9F8B-B737-4F0F4CA03511}"/>
              </a:ext>
            </a:extLst>
          </p:cNvPr>
          <p:cNvSpPr/>
          <p:nvPr/>
        </p:nvSpPr>
        <p:spPr>
          <a:xfrm>
            <a:off x="381000" y="1679112"/>
            <a:ext cx="3487615" cy="349977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0FCBF04-8893-48F1-B4B2-D0F11345B4AC}"/>
              </a:ext>
            </a:extLst>
          </p:cNvPr>
          <p:cNvSpPr txBox="1"/>
          <p:nvPr/>
        </p:nvSpPr>
        <p:spPr>
          <a:xfrm>
            <a:off x="4279807" y="3082182"/>
            <a:ext cx="3880624" cy="55001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Firstname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Lastname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027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FA5D1EF-F255-8441-9108-95A379C7C6F4}"/>
              </a:ext>
            </a:extLst>
          </p:cNvPr>
          <p:cNvSpPr txBox="1"/>
          <p:nvPr/>
        </p:nvSpPr>
        <p:spPr>
          <a:xfrm>
            <a:off x="512843" y="5050693"/>
            <a:ext cx="3880624" cy="203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Title, Company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C173D282-28FE-DC43-B982-332A5994C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Session Title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0FCBF04-8893-48F1-B4B2-D0F11345B4AC}"/>
              </a:ext>
            </a:extLst>
          </p:cNvPr>
          <p:cNvSpPr txBox="1"/>
          <p:nvPr/>
        </p:nvSpPr>
        <p:spPr>
          <a:xfrm>
            <a:off x="512843" y="4547567"/>
            <a:ext cx="3880624" cy="55001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Firstname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Lastname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F9249222-4321-5E88-1D09-748B123FDB46}"/>
              </a:ext>
            </a:extLst>
          </p:cNvPr>
          <p:cNvSpPr/>
          <p:nvPr/>
        </p:nvSpPr>
        <p:spPr>
          <a:xfrm>
            <a:off x="512843" y="1761304"/>
            <a:ext cx="2509463" cy="251821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17573C3D-DD23-48E7-CA16-D0842E362377}"/>
              </a:ext>
            </a:extLst>
          </p:cNvPr>
          <p:cNvSpPr/>
          <p:nvPr/>
        </p:nvSpPr>
        <p:spPr>
          <a:xfrm>
            <a:off x="6414848" y="1761304"/>
            <a:ext cx="2509463" cy="251821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0839318-DB30-F362-613F-D34E450400E4}"/>
              </a:ext>
            </a:extLst>
          </p:cNvPr>
          <p:cNvSpPr txBox="1"/>
          <p:nvPr/>
        </p:nvSpPr>
        <p:spPr>
          <a:xfrm>
            <a:off x="6414848" y="5050693"/>
            <a:ext cx="3880624" cy="203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Title, Company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096F24F-B64D-834E-A724-8659C6C08DD3}"/>
              </a:ext>
            </a:extLst>
          </p:cNvPr>
          <p:cNvSpPr txBox="1"/>
          <p:nvPr/>
        </p:nvSpPr>
        <p:spPr>
          <a:xfrm>
            <a:off x="6414848" y="4547567"/>
            <a:ext cx="3880624" cy="55001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Firstname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Lastname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997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C173D282-28FE-DC43-B982-332A5994C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Session Title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AD665238-55BC-CD3D-C9CD-53F8A9F9951E}"/>
              </a:ext>
            </a:extLst>
          </p:cNvPr>
          <p:cNvSpPr/>
          <p:nvPr/>
        </p:nvSpPr>
        <p:spPr>
          <a:xfrm>
            <a:off x="502823" y="1620682"/>
            <a:ext cx="1779789" cy="178599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C03176A-0EDE-9592-5CF9-0D9BD1601FDB}"/>
              </a:ext>
            </a:extLst>
          </p:cNvPr>
          <p:cNvSpPr txBox="1"/>
          <p:nvPr/>
        </p:nvSpPr>
        <p:spPr>
          <a:xfrm>
            <a:off x="4226170" y="3985959"/>
            <a:ext cx="3880624" cy="203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Title, Company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BA30B44-B71F-AB39-4C04-ED476E01665A}"/>
              </a:ext>
            </a:extLst>
          </p:cNvPr>
          <p:cNvSpPr txBox="1"/>
          <p:nvPr/>
        </p:nvSpPr>
        <p:spPr>
          <a:xfrm>
            <a:off x="4226170" y="3645003"/>
            <a:ext cx="3880624" cy="3409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Firstname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Lastname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82B4EDE0-A6D2-0E03-4160-72BFCB4DC399}"/>
              </a:ext>
            </a:extLst>
          </p:cNvPr>
          <p:cNvSpPr/>
          <p:nvPr/>
        </p:nvSpPr>
        <p:spPr>
          <a:xfrm>
            <a:off x="4312824" y="1620682"/>
            <a:ext cx="1779789" cy="178599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FCE7F7B-780E-E036-74D4-49C49C930745}"/>
              </a:ext>
            </a:extLst>
          </p:cNvPr>
          <p:cNvSpPr txBox="1"/>
          <p:nvPr/>
        </p:nvSpPr>
        <p:spPr>
          <a:xfrm>
            <a:off x="8036170" y="3985959"/>
            <a:ext cx="3880624" cy="203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Title, Company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BA1E8D1-566C-540D-E26B-535D6717BD32}"/>
              </a:ext>
            </a:extLst>
          </p:cNvPr>
          <p:cNvSpPr txBox="1"/>
          <p:nvPr/>
        </p:nvSpPr>
        <p:spPr>
          <a:xfrm>
            <a:off x="8036170" y="3645003"/>
            <a:ext cx="3880624" cy="3409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Firstname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Lastname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20EAA8D4-154A-0D26-3D3E-0ED6205E912B}"/>
              </a:ext>
            </a:extLst>
          </p:cNvPr>
          <p:cNvSpPr/>
          <p:nvPr/>
        </p:nvSpPr>
        <p:spPr>
          <a:xfrm>
            <a:off x="8122824" y="1620682"/>
            <a:ext cx="1779789" cy="178599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D5D91C0-B0A9-5EC4-A3CE-D4EE8A6D4FB0}"/>
              </a:ext>
            </a:extLst>
          </p:cNvPr>
          <p:cNvSpPr txBox="1"/>
          <p:nvPr/>
        </p:nvSpPr>
        <p:spPr>
          <a:xfrm>
            <a:off x="502823" y="3985959"/>
            <a:ext cx="3880624" cy="203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Title, Company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18C0E1A9-A5BE-AC8D-95BF-B7CEB9BB4783}"/>
              </a:ext>
            </a:extLst>
          </p:cNvPr>
          <p:cNvSpPr txBox="1"/>
          <p:nvPr/>
        </p:nvSpPr>
        <p:spPr>
          <a:xfrm>
            <a:off x="502823" y="3645003"/>
            <a:ext cx="3880624" cy="3409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Firstname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Lastname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746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C173D282-28FE-DC43-B982-332A5994C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Session Title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D5D91C0-B0A9-5EC4-A3CE-D4EE8A6D4FB0}"/>
              </a:ext>
            </a:extLst>
          </p:cNvPr>
          <p:cNvSpPr txBox="1"/>
          <p:nvPr/>
        </p:nvSpPr>
        <p:spPr>
          <a:xfrm>
            <a:off x="2529645" y="2520574"/>
            <a:ext cx="3880624" cy="203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Title, Company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18C0E1A9-A5BE-AC8D-95BF-B7CEB9BB4783}"/>
              </a:ext>
            </a:extLst>
          </p:cNvPr>
          <p:cNvSpPr txBox="1"/>
          <p:nvPr/>
        </p:nvSpPr>
        <p:spPr>
          <a:xfrm>
            <a:off x="2529645" y="2179618"/>
            <a:ext cx="3880624" cy="3409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Firstname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Lastname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594CC48D-B652-3FEC-A495-72212209D82B}"/>
              </a:ext>
            </a:extLst>
          </p:cNvPr>
          <p:cNvSpPr/>
          <p:nvPr/>
        </p:nvSpPr>
        <p:spPr>
          <a:xfrm>
            <a:off x="502822" y="3718280"/>
            <a:ext cx="1779789" cy="178599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81E79C9F-5A9B-07B5-354B-231E95F65DC9}"/>
              </a:ext>
            </a:extLst>
          </p:cNvPr>
          <p:cNvSpPr/>
          <p:nvPr/>
        </p:nvSpPr>
        <p:spPr>
          <a:xfrm>
            <a:off x="5908431" y="1620682"/>
            <a:ext cx="1779789" cy="178599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9308C782-77D8-105E-9EDB-05E7EA400761}"/>
              </a:ext>
            </a:extLst>
          </p:cNvPr>
          <p:cNvSpPr/>
          <p:nvPr/>
        </p:nvSpPr>
        <p:spPr>
          <a:xfrm>
            <a:off x="5908431" y="3718280"/>
            <a:ext cx="1779789" cy="178599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85E04B0-2375-F514-C7F2-1B5CD2E403DF}"/>
              </a:ext>
            </a:extLst>
          </p:cNvPr>
          <p:cNvSpPr txBox="1"/>
          <p:nvPr/>
        </p:nvSpPr>
        <p:spPr>
          <a:xfrm>
            <a:off x="7935254" y="2520574"/>
            <a:ext cx="3880624" cy="203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Title, Company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51AA3F7-E4F8-7755-B271-71C2BCD75976}"/>
              </a:ext>
            </a:extLst>
          </p:cNvPr>
          <p:cNvSpPr txBox="1"/>
          <p:nvPr/>
        </p:nvSpPr>
        <p:spPr>
          <a:xfrm>
            <a:off x="7935254" y="2179618"/>
            <a:ext cx="3880624" cy="3409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Firstname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Lastname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3185829-5664-55C2-8A9D-3C54FF2F6B31}"/>
              </a:ext>
            </a:extLst>
          </p:cNvPr>
          <p:cNvSpPr txBox="1"/>
          <p:nvPr/>
        </p:nvSpPr>
        <p:spPr>
          <a:xfrm>
            <a:off x="2529645" y="4689344"/>
            <a:ext cx="3880624" cy="203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Title, Company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D2240E2-0931-C125-2741-A390B9371F51}"/>
              </a:ext>
            </a:extLst>
          </p:cNvPr>
          <p:cNvSpPr txBox="1"/>
          <p:nvPr/>
        </p:nvSpPr>
        <p:spPr>
          <a:xfrm>
            <a:off x="2529645" y="4348388"/>
            <a:ext cx="3880624" cy="3409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Firstname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Lastname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2DDCB15-82F8-2B9D-3563-931F3CB8CC6E}"/>
              </a:ext>
            </a:extLst>
          </p:cNvPr>
          <p:cNvSpPr txBox="1"/>
          <p:nvPr/>
        </p:nvSpPr>
        <p:spPr>
          <a:xfrm>
            <a:off x="7935254" y="4689344"/>
            <a:ext cx="3880624" cy="203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Title, Company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6F3DD47-D1E2-BA45-03EA-3F7F02B697CC}"/>
              </a:ext>
            </a:extLst>
          </p:cNvPr>
          <p:cNvSpPr txBox="1"/>
          <p:nvPr/>
        </p:nvSpPr>
        <p:spPr>
          <a:xfrm>
            <a:off x="7935254" y="4348388"/>
            <a:ext cx="3880624" cy="3409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Firstname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Lastname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A791228C-78EB-F115-2F94-3863776C8CBB}"/>
              </a:ext>
            </a:extLst>
          </p:cNvPr>
          <p:cNvSpPr/>
          <p:nvPr/>
        </p:nvSpPr>
        <p:spPr>
          <a:xfrm>
            <a:off x="502823" y="1620682"/>
            <a:ext cx="1779789" cy="178599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475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2678460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">
  <a:themeElements>
    <a:clrScheme name="SMW23">
      <a:dk1>
        <a:srgbClr val="0F2F41"/>
      </a:dk1>
      <a:lt1>
        <a:srgbClr val="FFFFFF"/>
      </a:lt1>
      <a:dk2>
        <a:srgbClr val="4D4D4F"/>
      </a:dk2>
      <a:lt2>
        <a:srgbClr val="E7E6E6"/>
      </a:lt2>
      <a:accent1>
        <a:srgbClr val="009C8E"/>
      </a:accent1>
      <a:accent2>
        <a:srgbClr val="F6BC18"/>
      </a:accent2>
      <a:accent3>
        <a:srgbClr val="2B398C"/>
      </a:accent3>
      <a:accent4>
        <a:srgbClr val="842B8F"/>
      </a:accent4>
      <a:accent5>
        <a:srgbClr val="400E40"/>
      </a:accent5>
      <a:accent6>
        <a:srgbClr val="23485F"/>
      </a:accent6>
      <a:hlink>
        <a:srgbClr val="00A8AC"/>
      </a:hlink>
      <a:folHlink>
        <a:srgbClr val="00A8A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ver">
  <a:themeElements>
    <a:clrScheme name="SMW23">
      <a:dk1>
        <a:srgbClr val="0F2F41"/>
      </a:dk1>
      <a:lt1>
        <a:srgbClr val="FFFFFF"/>
      </a:lt1>
      <a:dk2>
        <a:srgbClr val="4D4D4F"/>
      </a:dk2>
      <a:lt2>
        <a:srgbClr val="E7E6E6"/>
      </a:lt2>
      <a:accent1>
        <a:srgbClr val="009C8E"/>
      </a:accent1>
      <a:accent2>
        <a:srgbClr val="F6BC18"/>
      </a:accent2>
      <a:accent3>
        <a:srgbClr val="2B398C"/>
      </a:accent3>
      <a:accent4>
        <a:srgbClr val="842B8F"/>
      </a:accent4>
      <a:accent5>
        <a:srgbClr val="400E40"/>
      </a:accent5>
      <a:accent6>
        <a:srgbClr val="23485F"/>
      </a:accent6>
      <a:hlink>
        <a:srgbClr val="00A8AC"/>
      </a:hlink>
      <a:folHlink>
        <a:srgbClr val="00A8A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E7756C3890541B25F222B995FAFBC" ma:contentTypeVersion="19" ma:contentTypeDescription="Create a new document." ma:contentTypeScope="" ma:versionID="9ef58c0083a9dea14a9e5041f28c4320">
  <xsd:schema xmlns:xsd="http://www.w3.org/2001/XMLSchema" xmlns:xs="http://www.w3.org/2001/XMLSchema" xmlns:p="http://schemas.microsoft.com/office/2006/metadata/properties" xmlns:ns2="e6fa26e8-7807-46c3-9e5c-9f5d6b61bc32" xmlns:ns3="94ba11f4-2931-4fcd-a6e3-8f471cfc29c0" targetNamespace="http://schemas.microsoft.com/office/2006/metadata/properties" ma:root="true" ma:fieldsID="5ba5d4d8d00c92904165707e9f07ad6f" ns2:_="" ns3:_="">
    <xsd:import namespace="e6fa26e8-7807-46c3-9e5c-9f5d6b61bc32"/>
    <xsd:import namespace="94ba11f4-2931-4fcd-a6e3-8f471cfc29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fa26e8-7807-46c3-9e5c-9f5d6b61bc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dc0606b-8e5a-4aee-a68c-f4efcab0e8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ba11f4-2931-4fcd-a6e3-8f471cfc29c0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be18278-8dd5-4698-b7b8-573452de3c69}" ma:internalName="TaxCatchAll" ma:showField="CatchAllData" ma:web="94ba11f4-2931-4fcd-a6e3-8f471cfc29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4ba11f4-2931-4fcd-a6e3-8f471cfc29c0" xsi:nil="true"/>
    <lcf76f155ced4ddcb4097134ff3c332f xmlns="e6fa26e8-7807-46c3-9e5c-9f5d6b61bc3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657B1C2-2B8A-4046-8BD6-DFA1A0A2458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C16597-A752-48DA-A3B6-F6FD235157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fa26e8-7807-46c3-9e5c-9f5d6b61bc32"/>
    <ds:schemaRef ds:uri="94ba11f4-2931-4fcd-a6e3-8f471cfc29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44F88F0-9FD8-4870-AA8B-3F686120879E}">
  <ds:schemaRefs>
    <ds:schemaRef ds:uri="e6fa26e8-7807-46c3-9e5c-9f5d6b61bc32"/>
    <ds:schemaRef ds:uri="94ba11f4-2931-4fcd-a6e3-8f471cfc29c0"/>
    <ds:schemaRef ds:uri="http://purl.org/dc/terms/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182</TotalTime>
  <Words>128</Words>
  <Application>Microsoft Office PowerPoint</Application>
  <PresentationFormat>Widescreen</PresentationFormat>
  <Paragraphs>35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Arial Bold</vt:lpstr>
      <vt:lpstr>Content</vt:lpstr>
      <vt:lpstr>Cover</vt:lpstr>
      <vt:lpstr>PowerPoint Presentation</vt:lpstr>
      <vt:lpstr>Headline</vt:lpstr>
      <vt:lpstr>Session Title</vt:lpstr>
      <vt:lpstr>Session Title</vt:lpstr>
      <vt:lpstr>Session Title</vt:lpstr>
      <vt:lpstr>Session Title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 Chang</dc:creator>
  <cp:lastModifiedBy>kathleen harinski</cp:lastModifiedBy>
  <cp:revision>12</cp:revision>
  <cp:lastPrinted>2020-06-30T20:05:49Z</cp:lastPrinted>
  <dcterms:created xsi:type="dcterms:W3CDTF">2017-05-24T21:00:00Z</dcterms:created>
  <dcterms:modified xsi:type="dcterms:W3CDTF">2024-06-24T19:15:02Z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81c070e-054b-4d1c-ba4c-fc70b099192e_Enabled">
    <vt:lpwstr>True</vt:lpwstr>
  </property>
  <property fmtid="{D5CDD505-2E9C-101B-9397-08002B2CF9AE}" pid="3" name="MSIP_Label_181c070e-054b-4d1c-ba4c-fc70b099192e_SiteId">
    <vt:lpwstr>2567d566-604c-408a-8a60-55d0dc9d9d6b</vt:lpwstr>
  </property>
  <property fmtid="{D5CDD505-2E9C-101B-9397-08002B2CF9AE}" pid="4" name="MSIP_Label_181c070e-054b-4d1c-ba4c-fc70b099192e_Owner">
    <vt:lpwstr>Hilary.Jansen@informa.com</vt:lpwstr>
  </property>
  <property fmtid="{D5CDD505-2E9C-101B-9397-08002B2CF9AE}" pid="5" name="MSIP_Label_181c070e-054b-4d1c-ba4c-fc70b099192e_SetDate">
    <vt:lpwstr>2019-10-22T16:57:23.1649757Z</vt:lpwstr>
  </property>
  <property fmtid="{D5CDD505-2E9C-101B-9397-08002B2CF9AE}" pid="6" name="MSIP_Label_181c070e-054b-4d1c-ba4c-fc70b099192e_Name">
    <vt:lpwstr>General</vt:lpwstr>
  </property>
  <property fmtid="{D5CDD505-2E9C-101B-9397-08002B2CF9AE}" pid="7" name="MSIP_Label_181c070e-054b-4d1c-ba4c-fc70b099192e_Application">
    <vt:lpwstr>Microsoft Azure Information Protection</vt:lpwstr>
  </property>
  <property fmtid="{D5CDD505-2E9C-101B-9397-08002B2CF9AE}" pid="8" name="MSIP_Label_181c070e-054b-4d1c-ba4c-fc70b099192e_ActionId">
    <vt:lpwstr>21e0a5bf-9d57-4c79-b573-94b99b170d2f</vt:lpwstr>
  </property>
  <property fmtid="{D5CDD505-2E9C-101B-9397-08002B2CF9AE}" pid="9" name="MSIP_Label_181c070e-054b-4d1c-ba4c-fc70b099192e_Extended_MSFT_Method">
    <vt:lpwstr>Automatic</vt:lpwstr>
  </property>
  <property fmtid="{D5CDD505-2E9C-101B-9397-08002B2CF9AE}" pid="10" name="MSIP_Label_2bbab825-a111-45e4-86a1-18cee0005896_Enabled">
    <vt:lpwstr>True</vt:lpwstr>
  </property>
  <property fmtid="{D5CDD505-2E9C-101B-9397-08002B2CF9AE}" pid="11" name="MSIP_Label_2bbab825-a111-45e4-86a1-18cee0005896_SiteId">
    <vt:lpwstr>2567d566-604c-408a-8a60-55d0dc9d9d6b</vt:lpwstr>
  </property>
  <property fmtid="{D5CDD505-2E9C-101B-9397-08002B2CF9AE}" pid="12" name="MSIP_Label_2bbab825-a111-45e4-86a1-18cee0005896_Owner">
    <vt:lpwstr>Hilary.Jansen@informa.com</vt:lpwstr>
  </property>
  <property fmtid="{D5CDD505-2E9C-101B-9397-08002B2CF9AE}" pid="13" name="MSIP_Label_2bbab825-a111-45e4-86a1-18cee0005896_SetDate">
    <vt:lpwstr>2019-10-22T16:57:23.1649757Z</vt:lpwstr>
  </property>
  <property fmtid="{D5CDD505-2E9C-101B-9397-08002B2CF9AE}" pid="14" name="MSIP_Label_2bbab825-a111-45e4-86a1-18cee0005896_Name">
    <vt:lpwstr>Un-restricted</vt:lpwstr>
  </property>
  <property fmtid="{D5CDD505-2E9C-101B-9397-08002B2CF9AE}" pid="15" name="MSIP_Label_2bbab825-a111-45e4-86a1-18cee0005896_Application">
    <vt:lpwstr>Microsoft Azure Information Protection</vt:lpwstr>
  </property>
  <property fmtid="{D5CDD505-2E9C-101B-9397-08002B2CF9AE}" pid="16" name="MSIP_Label_2bbab825-a111-45e4-86a1-18cee0005896_ActionId">
    <vt:lpwstr>21e0a5bf-9d57-4c79-b573-94b99b170d2f</vt:lpwstr>
  </property>
  <property fmtid="{D5CDD505-2E9C-101B-9397-08002B2CF9AE}" pid="17" name="MSIP_Label_2bbab825-a111-45e4-86a1-18cee0005896_Parent">
    <vt:lpwstr>181c070e-054b-4d1c-ba4c-fc70b099192e</vt:lpwstr>
  </property>
  <property fmtid="{D5CDD505-2E9C-101B-9397-08002B2CF9AE}" pid="18" name="MSIP_Label_2bbab825-a111-45e4-86a1-18cee0005896_Extended_MSFT_Method">
    <vt:lpwstr>Automatic</vt:lpwstr>
  </property>
  <property fmtid="{D5CDD505-2E9C-101B-9397-08002B2CF9AE}" pid="19" name="Sensitivity">
    <vt:lpwstr>General Un-restricted</vt:lpwstr>
  </property>
  <property fmtid="{D5CDD505-2E9C-101B-9397-08002B2CF9AE}" pid="20" name="ContentTypeId">
    <vt:lpwstr>0x0101002E2E7756C3890541B25F222B995FAFBC</vt:lpwstr>
  </property>
  <property fmtid="{D5CDD505-2E9C-101B-9397-08002B2CF9AE}" pid="21" name="MediaServiceImageTags">
    <vt:lpwstr/>
  </property>
</Properties>
</file>